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417" r:id="rId2"/>
    <p:sldId id="420" r:id="rId3"/>
    <p:sldId id="421" r:id="rId4"/>
    <p:sldId id="422" r:id="rId5"/>
    <p:sldId id="423" r:id="rId6"/>
  </p:sldIdLst>
  <p:sldSz cx="9144000" cy="6858000" type="screen4x3"/>
  <p:notesSz cx="7053263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75" autoAdjust="0"/>
    <p:restoredTop sz="94660"/>
  </p:normalViewPr>
  <p:slideViewPr>
    <p:cSldViewPr snapToGrid="0">
      <p:cViewPr varScale="1">
        <p:scale>
          <a:sx n="99" d="100"/>
          <a:sy n="99" d="100"/>
        </p:scale>
        <p:origin x="12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339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07787B3-EDD1-E663-FB45-BFC45D5FBE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4" y="4"/>
            <a:ext cx="3057053" cy="467363"/>
          </a:xfrm>
          <a:prstGeom prst="rect">
            <a:avLst/>
          </a:prstGeom>
        </p:spPr>
        <p:txBody>
          <a:bodyPr vert="horz" lIns="91700" tIns="45850" rIns="91700" bIns="45850" rtlCol="0"/>
          <a:lstStyle>
            <a:lvl1pPr algn="l">
              <a:defRPr sz="1200"/>
            </a:lvl1pPr>
          </a:lstStyle>
          <a:p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A Study of the Proverbs (59)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0FA3B6-0720-13F6-BECC-58E5BAAF71D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94618" y="4"/>
            <a:ext cx="3057053" cy="467363"/>
          </a:xfrm>
          <a:prstGeom prst="rect">
            <a:avLst/>
          </a:prstGeom>
        </p:spPr>
        <p:txBody>
          <a:bodyPr vert="horz" lIns="91700" tIns="45850" rIns="91700" bIns="45850" rtlCol="0"/>
          <a:lstStyle>
            <a:lvl1pPr algn="r">
              <a:defRPr sz="1200"/>
            </a:lvl1pPr>
          </a:lstStyle>
          <a:p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12/1/2024 am class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58069-8B31-D779-B41A-9373BFE59CD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4" y="8841742"/>
            <a:ext cx="3057053" cy="467363"/>
          </a:xfrm>
          <a:prstGeom prst="rect">
            <a:avLst/>
          </a:prstGeom>
        </p:spPr>
        <p:txBody>
          <a:bodyPr vert="horz" lIns="91700" tIns="45850" rIns="91700" bIns="45850" rtlCol="0" anchor="b"/>
          <a:lstStyle>
            <a:lvl1pPr algn="l">
              <a:defRPr sz="1200"/>
            </a:lvl1pPr>
          </a:lstStyle>
          <a:p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Randy Childs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8FD037-B4FD-D6C6-D82D-A85EEE5E50A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94618" y="8841742"/>
            <a:ext cx="3057053" cy="467363"/>
          </a:xfrm>
          <a:prstGeom prst="rect">
            <a:avLst/>
          </a:prstGeom>
        </p:spPr>
        <p:txBody>
          <a:bodyPr vert="horz" lIns="91700" tIns="45850" rIns="91700" bIns="45850" rtlCol="0" anchor="b"/>
          <a:lstStyle>
            <a:lvl1pPr algn="r">
              <a:defRPr sz="1200"/>
            </a:lvl1pPr>
          </a:lstStyle>
          <a:p>
            <a:fld id="{5022EBBA-A151-449F-BE77-42F435A1B04A}" type="slidenum"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0351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1"/>
          </a:xfrm>
          <a:prstGeom prst="rect">
            <a:avLst/>
          </a:prstGeom>
        </p:spPr>
        <p:txBody>
          <a:bodyPr vert="horz" lIns="93443" tIns="46722" rIns="93443" bIns="46722" rtlCol="0"/>
          <a:lstStyle>
            <a:lvl1pPr algn="l">
              <a:defRPr sz="1200"/>
            </a:lvl1pPr>
          </a:lstStyle>
          <a:p>
            <a:r>
              <a:rPr lang="en-US"/>
              <a:t>A Study of the Proverbs (59)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21" y="0"/>
            <a:ext cx="3056414" cy="467071"/>
          </a:xfrm>
          <a:prstGeom prst="rect">
            <a:avLst/>
          </a:prstGeom>
        </p:spPr>
        <p:txBody>
          <a:bodyPr vert="horz" lIns="93443" tIns="46722" rIns="93443" bIns="46722" rtlCol="0"/>
          <a:lstStyle>
            <a:lvl1pPr algn="r">
              <a:defRPr sz="1200"/>
            </a:lvl1pPr>
          </a:lstStyle>
          <a:p>
            <a:r>
              <a:rPr lang="en-US"/>
              <a:t>12/1/2024 am class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63638"/>
            <a:ext cx="4189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43" tIns="46722" rIns="93443" bIns="4672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8"/>
            <a:ext cx="5642610" cy="3665459"/>
          </a:xfrm>
          <a:prstGeom prst="rect">
            <a:avLst/>
          </a:prstGeom>
        </p:spPr>
        <p:txBody>
          <a:bodyPr vert="horz" lIns="93443" tIns="46722" rIns="93443" bIns="4672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0"/>
          </a:xfrm>
          <a:prstGeom prst="rect">
            <a:avLst/>
          </a:prstGeom>
        </p:spPr>
        <p:txBody>
          <a:bodyPr vert="horz" lIns="93443" tIns="46722" rIns="93443" bIns="46722" rtlCol="0" anchor="b"/>
          <a:lstStyle>
            <a:lvl1pPr algn="l">
              <a:defRPr sz="1200"/>
            </a:lvl1pPr>
          </a:lstStyle>
          <a:p>
            <a:r>
              <a:rPr lang="en-US"/>
              <a:t>Randy Childs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21" y="8842030"/>
            <a:ext cx="3056414" cy="467070"/>
          </a:xfrm>
          <a:prstGeom prst="rect">
            <a:avLst/>
          </a:prstGeom>
        </p:spPr>
        <p:txBody>
          <a:bodyPr vert="horz" lIns="93443" tIns="46722" rIns="93443" bIns="46722" rtlCol="0" anchor="b"/>
          <a:lstStyle>
            <a:lvl1pPr algn="r">
              <a:defRPr sz="1200"/>
            </a:lvl1pPr>
          </a:lstStyle>
          <a:p>
            <a:fld id="{52397F75-1790-4757-AEA2-5EE674C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230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9" y="69852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63500" y="1449390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63500" y="2976565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94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6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2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73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7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 flipV="1">
            <a:off x="69851" y="2376490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9851" y="2341565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68264" y="2468565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2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435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69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13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64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8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1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7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4" y="4683127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68264" y="4649790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8264" y="4773615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66677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37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1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4FC9C30-F0C9-47ED-A7BD-FA1A1DA2F398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9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6F9B6B-4CFF-013E-50C0-509E2F2AC7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1ED175EA-92C5-6385-AC2C-4138337F2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672" y="95534"/>
            <a:ext cx="5943600" cy="6639635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CB274DA-294A-6AA3-3671-70F72B914031}"/>
              </a:ext>
            </a:extLst>
          </p:cNvPr>
          <p:cNvSpPr txBox="1"/>
          <p:nvPr/>
        </p:nvSpPr>
        <p:spPr>
          <a:xfrm>
            <a:off x="1620672" y="538777"/>
            <a:ext cx="5943600" cy="31661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81480" marR="1683385"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800" b="1" i="1" dirty="0">
                <a:effectLst/>
                <a:latin typeface="Chancery Uralic"/>
                <a:ea typeface="Chancery Uralic"/>
                <a:cs typeface="Chancery Uralic"/>
              </a:rPr>
              <a:t>WISDOM FROM GOD</a:t>
            </a:r>
          </a:p>
          <a:p>
            <a:pPr marL="589915" marR="590550" algn="ctr">
              <a:spcBef>
                <a:spcPts val="2585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 Study of Proverbs)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0785412-01EA-A73E-2C1C-C234943CB351}"/>
              </a:ext>
            </a:extLst>
          </p:cNvPr>
          <p:cNvSpPr txBox="1"/>
          <p:nvPr/>
        </p:nvSpPr>
        <p:spPr>
          <a:xfrm>
            <a:off x="1630908" y="3224283"/>
            <a:ext cx="5923128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 Lessons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December 1, 2024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Prepared by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Paul E. Cantrell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LESSON FOUR</a:t>
            </a:r>
            <a:b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REWARDS OF RIGHTEOUSNESS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(#2)</a:t>
            </a:r>
          </a:p>
        </p:txBody>
      </p:sp>
    </p:spTree>
    <p:extLst>
      <p:ext uri="{BB962C8B-B14F-4D97-AF65-F5344CB8AC3E}">
        <p14:creationId xmlns:p14="http://schemas.microsoft.com/office/powerpoint/2010/main" val="650015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C9333-393C-037E-4061-EE564A1FA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88D7E-0A35-2A94-D2A3-7FADFAD2E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68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72964-D2C2-48A7-D52D-B9F2FEDBC5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4431983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Four: “The Rewards of Righteousness” (#2)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13-15)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67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does not want to be reproved? (15:10-12)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67"/>
            </a:pPr>
            <a:r>
              <a:rPr lang="en-US" dirty="0"/>
              <a:t>Who seeks knowledge? (15:14)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67"/>
            </a:pPr>
            <a:r>
              <a:rPr lang="en-US" dirty="0"/>
              <a:t>What is an abomination to the Lord? (15:26)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67"/>
            </a:pPr>
            <a:r>
              <a:rPr lang="en-US" dirty="0"/>
              <a:t>Who studies to give an answer? (15:28)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67"/>
            </a:pPr>
            <a:r>
              <a:rPr lang="en-US" dirty="0"/>
              <a:t>Whose prayer does the Lord hear? (15:29)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67"/>
            </a:pPr>
            <a:r>
              <a:rPr lang="en-US" dirty="0"/>
              <a:t>What is before honor? (15:33)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endParaRPr lang="en-US" sz="2800" dirty="0">
              <a:latin typeface="Perpetua" panose="02020502060401020303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9B2E255-465B-D03D-D753-F23F83F76FE6}"/>
              </a:ext>
            </a:extLst>
          </p:cNvPr>
          <p:cNvCxnSpPr>
            <a:cxnSpLocks/>
          </p:cNvCxnSpPr>
          <p:nvPr/>
        </p:nvCxnSpPr>
        <p:spPr>
          <a:xfrm>
            <a:off x="260868" y="2342422"/>
            <a:ext cx="8327594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0183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6F9B6B-4CFF-013E-50C0-509E2F2AC7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1ED175EA-92C5-6385-AC2C-4138337F2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672" y="95534"/>
            <a:ext cx="5943600" cy="6639635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CB274DA-294A-6AA3-3671-70F72B914031}"/>
              </a:ext>
            </a:extLst>
          </p:cNvPr>
          <p:cNvSpPr txBox="1"/>
          <p:nvPr/>
        </p:nvSpPr>
        <p:spPr>
          <a:xfrm>
            <a:off x="1620672" y="538777"/>
            <a:ext cx="5943600" cy="31661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81480" marR="1683385"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800" b="1" i="1" dirty="0">
                <a:effectLst/>
                <a:latin typeface="Chancery Uralic"/>
                <a:ea typeface="Chancery Uralic"/>
                <a:cs typeface="Chancery Uralic"/>
              </a:rPr>
              <a:t>WISDOM FROM GOD</a:t>
            </a:r>
          </a:p>
          <a:p>
            <a:pPr marL="589915" marR="590550" algn="ctr">
              <a:spcBef>
                <a:spcPts val="2585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 Study of Proverbs)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0785412-01EA-A73E-2C1C-C234943CB351}"/>
              </a:ext>
            </a:extLst>
          </p:cNvPr>
          <p:cNvSpPr txBox="1"/>
          <p:nvPr/>
        </p:nvSpPr>
        <p:spPr>
          <a:xfrm>
            <a:off x="1630908" y="3224283"/>
            <a:ext cx="5923128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 Lessons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, 2024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Prepared by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Paul E. Cantrell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LESSON FIVE</a:t>
            </a:r>
            <a:b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SPIRITUAL CONCEPTS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(#1)</a:t>
            </a:r>
          </a:p>
        </p:txBody>
      </p:sp>
    </p:spTree>
    <p:extLst>
      <p:ext uri="{BB962C8B-B14F-4D97-AF65-F5344CB8AC3E}">
        <p14:creationId xmlns:p14="http://schemas.microsoft.com/office/powerpoint/2010/main" val="2744981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C9333-393C-037E-4061-EE564A1FA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88D7E-0A35-2A94-D2A3-7FADFAD2E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68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72964-D2C2-48A7-D52D-B9F2FEDBC5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447645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</a:t>
            </a: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Five</a:t>
            </a: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: “Spiritual Concepts” (#1)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16-18)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weighs a man? (16:2)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is an abomination to the Lord? (16:5)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causes men to depart from evil? (16:6)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does God do for the man who pleases him? (16:7)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is better than great riches without right? (16:8)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goes before destruction and a fall? (16:18)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A man is happy who does what? (16:20)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is called prudent? (16:21)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endParaRPr lang="en-US" sz="2800" dirty="0">
              <a:latin typeface="Perpetua" panose="02020502060401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4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C9333-393C-037E-4061-EE564A1FA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88D7E-0A35-2A94-D2A3-7FADFAD2E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68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72964-D2C2-48A7-D52D-B9F2FEDBC5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878532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</a:t>
            </a: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Five</a:t>
            </a: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: “Spiritual Concepts” (#1)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16-18)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9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are pleasant words? (16:24) 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b)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c)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10.	Who sows strife? (16:28)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11.	What is a crown of glory? (16:31)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12.	What is better than the mighty and one who takes a city? 	(16:32)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13.	Who tries the heart? (17:3)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14.	What separates friends? (17:9)</a:t>
            </a:r>
          </a:p>
        </p:txBody>
      </p:sp>
    </p:spTree>
    <p:extLst>
      <p:ext uri="{BB962C8B-B14F-4D97-AF65-F5344CB8AC3E}">
        <p14:creationId xmlns:p14="http://schemas.microsoft.com/office/powerpoint/2010/main" val="23275422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Theme10</Template>
  <TotalTime>6439</TotalTime>
  <Words>369</Words>
  <Application>Microsoft Office PowerPoint</Application>
  <PresentationFormat>On-screen Show (4:3)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Chancery Uralic</vt:lpstr>
      <vt:lpstr>Franklin Gothic Book</vt:lpstr>
      <vt:lpstr>Perpetua</vt:lpstr>
      <vt:lpstr>Tahoma</vt:lpstr>
      <vt:lpstr>Times New Roman</vt:lpstr>
      <vt:lpstr>Wingdings 2</vt:lpstr>
      <vt:lpstr>Theme10</vt:lpstr>
      <vt:lpstr>PowerPoint Presentation</vt:lpstr>
      <vt:lpstr>WISDOM FROM GOD (A STUDY OF PROVERBS)</vt:lpstr>
      <vt:lpstr>PowerPoint Presentation</vt:lpstr>
      <vt:lpstr>WISDOM FROM GOD (A STUDY OF PROVERBS)</vt:lpstr>
      <vt:lpstr>WISDOM FROM GOD (A STUDY OF PROVERBS)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Study Of The Proverbs (12-1-24)</dc:title>
  <dc:creator>Randy Childs</dc:creator>
  <cp:lastModifiedBy>Richard Lidh</cp:lastModifiedBy>
  <cp:revision>132</cp:revision>
  <cp:lastPrinted>2024-12-01T05:21:32Z</cp:lastPrinted>
  <dcterms:created xsi:type="dcterms:W3CDTF">2023-05-07T12:43:35Z</dcterms:created>
  <dcterms:modified xsi:type="dcterms:W3CDTF">2024-12-01T15:45:46Z</dcterms:modified>
</cp:coreProperties>
</file>